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61" r:id="rId2"/>
    <p:sldId id="258" r:id="rId3"/>
    <p:sldId id="263" r:id="rId4"/>
    <p:sldId id="262" r:id="rId5"/>
    <p:sldId id="264" r:id="rId6"/>
    <p:sldId id="265" r:id="rId7"/>
    <p:sldId id="266" r:id="rId8"/>
    <p:sldId id="271" r:id="rId9"/>
    <p:sldId id="270" r:id="rId10"/>
    <p:sldId id="272" r:id="rId11"/>
    <p:sldId id="269" r:id="rId12"/>
    <p:sldId id="267" r:id="rId13"/>
    <p:sldId id="268" r:id="rId14"/>
  </p:sldIdLst>
  <p:sldSz cx="12192000" cy="6858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2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73891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56431" y="1618457"/>
            <a:ext cx="2056044" cy="2056606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99179" y="1618222"/>
            <a:ext cx="2056044" cy="2056606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42307" y="1618222"/>
            <a:ext cx="2056044" cy="2056606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85435" y="1618222"/>
            <a:ext cx="2056044" cy="2056606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2090460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25169" y="1577324"/>
            <a:ext cx="1885854" cy="1885854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6419850" y="1577324"/>
            <a:ext cx="1885854" cy="1885854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501650" y="4495800"/>
            <a:ext cx="1885854" cy="1885854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396332" y="4495800"/>
            <a:ext cx="1885854" cy="1885854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</p:spTree>
    <p:extLst>
      <p:ext uri="{BB962C8B-B14F-4D97-AF65-F5344CB8AC3E}">
        <p14:creationId xmlns:p14="http://schemas.microsoft.com/office/powerpoint/2010/main" val="146133006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9664700" y="2514600"/>
            <a:ext cx="1625601" cy="1625601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822700" y="2514600"/>
            <a:ext cx="1625601" cy="1625601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01700" y="2514600"/>
            <a:ext cx="1625601" cy="1625601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19900" y="2590800"/>
            <a:ext cx="1625601" cy="1625601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</p:spTree>
    <p:extLst>
      <p:ext uri="{BB962C8B-B14F-4D97-AF65-F5344CB8AC3E}">
        <p14:creationId xmlns:p14="http://schemas.microsoft.com/office/powerpoint/2010/main" val="372957711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390285" y="1446559"/>
            <a:ext cx="840681" cy="840681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8390285" y="3313459"/>
            <a:ext cx="840681" cy="840681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8390285" y="5180360"/>
            <a:ext cx="840681" cy="840681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961035" y="5180360"/>
            <a:ext cx="840681" cy="840681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5675660" y="3313459"/>
            <a:ext cx="840681" cy="840681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2961035" y="3313460"/>
            <a:ext cx="840681" cy="840681"/>
          </a:xfrm>
          <a:prstGeom prst="ellipse">
            <a:avLst/>
          </a:prstGeom>
          <a:ln w="88900">
            <a:solidFill>
              <a:srgbClr val="05C7F2"/>
            </a:solidFill>
          </a:ln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</p:spTree>
    <p:extLst>
      <p:ext uri="{BB962C8B-B14F-4D97-AF65-F5344CB8AC3E}">
        <p14:creationId xmlns:p14="http://schemas.microsoft.com/office/powerpoint/2010/main" val="210327613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85800" y="1650207"/>
            <a:ext cx="2566194" cy="2565400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</p:spTree>
    <p:extLst>
      <p:ext uri="{BB962C8B-B14F-4D97-AF65-F5344CB8AC3E}">
        <p14:creationId xmlns:p14="http://schemas.microsoft.com/office/powerpoint/2010/main" val="235713802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43570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95682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99507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62036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4684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5322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47074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06569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85032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84084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80018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2157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-16523" y="1811338"/>
            <a:ext cx="3051969" cy="263128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047207" y="1811548"/>
            <a:ext cx="3051969" cy="263128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12402" y="1811548"/>
            <a:ext cx="3051969" cy="263128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76131" y="1811548"/>
            <a:ext cx="3051969" cy="263128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</p:spTree>
    <p:extLst>
      <p:ext uri="{BB962C8B-B14F-4D97-AF65-F5344CB8AC3E}">
        <p14:creationId xmlns:p14="http://schemas.microsoft.com/office/powerpoint/2010/main" val="112217468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6040587" y="1612956"/>
            <a:ext cx="3064584" cy="2612431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-16523" y="1605406"/>
            <a:ext cx="6038876" cy="5246715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9129882" y="1612956"/>
            <a:ext cx="3064584" cy="2612431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040587" y="4232943"/>
            <a:ext cx="3064584" cy="2612431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129882" y="4232943"/>
            <a:ext cx="3064584" cy="2612431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</p:spTree>
    <p:extLst>
      <p:ext uri="{BB962C8B-B14F-4D97-AF65-F5344CB8AC3E}">
        <p14:creationId xmlns:p14="http://schemas.microsoft.com/office/powerpoint/2010/main" val="131056467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23901"/>
            <a:ext cx="12192000" cy="3358439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</p:spTree>
    <p:extLst>
      <p:ext uri="{BB962C8B-B14F-4D97-AF65-F5344CB8AC3E}">
        <p14:creationId xmlns:p14="http://schemas.microsoft.com/office/powerpoint/2010/main" val="296539238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-34326" y="1239736"/>
            <a:ext cx="2442711" cy="210216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2411918" y="1239736"/>
            <a:ext cx="2442711" cy="210216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16531" y="1239736"/>
            <a:ext cx="2442711" cy="210216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760498" y="1237601"/>
            <a:ext cx="2442711" cy="210216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866544" y="1239821"/>
            <a:ext cx="2442711" cy="210216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-28285" y="3360558"/>
            <a:ext cx="2442711" cy="210216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2417960" y="3360558"/>
            <a:ext cx="2442711" cy="210216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7322573" y="3360558"/>
            <a:ext cx="2442711" cy="210216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9766539" y="3358423"/>
            <a:ext cx="2442711" cy="210216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4872585" y="3360643"/>
            <a:ext cx="2442711" cy="2102162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</p:spTree>
    <p:extLst>
      <p:ext uri="{BB962C8B-B14F-4D97-AF65-F5344CB8AC3E}">
        <p14:creationId xmlns:p14="http://schemas.microsoft.com/office/powerpoint/2010/main" val="282191840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35051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743748" y="-1"/>
            <a:ext cx="6448252" cy="6858001"/>
          </a:xfrm>
          <a:prstGeom prst="rect">
            <a:avLst/>
          </a:prstGeom>
        </p:spPr>
        <p:txBody>
          <a:bodyPr vert="horz"/>
          <a:lstStyle/>
          <a:p>
            <a:r>
              <a:rPr lang="en-US" dirty="0"/>
              <a:t>Your Pic</a:t>
            </a:r>
          </a:p>
        </p:txBody>
      </p:sp>
    </p:spTree>
    <p:extLst>
      <p:ext uri="{BB962C8B-B14F-4D97-AF65-F5344CB8AC3E}">
        <p14:creationId xmlns:p14="http://schemas.microsoft.com/office/powerpoint/2010/main" val="211075252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19908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07831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00621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82591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313658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96046" y="2461289"/>
            <a:ext cx="1934170" cy="1934796"/>
          </a:xfrm>
          <a:prstGeom prst="ellipse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287602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28514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39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-6878" y="-38133"/>
            <a:ext cx="12309492" cy="7000704"/>
          </a:xfrm>
          <a:prstGeom prst="rect">
            <a:avLst/>
          </a:prstGeom>
          <a:solidFill>
            <a:srgbClr val="5E5E5E">
              <a:alpha val="8005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58855056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40">
    <p:bg>
      <p:bgPr>
        <a:solidFill>
          <a:srgbClr val="00A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11582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07832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68816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06485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51056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137800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77824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85832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09336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362397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504533" y="2961937"/>
            <a:ext cx="1625600" cy="1626394"/>
          </a:xfrm>
          <a:prstGeom prst="ellipse">
            <a:avLst/>
          </a:prstGeom>
          <a:ln w="63500">
            <a:solidFill>
              <a:srgbClr val="C8FEFE"/>
            </a:solidFill>
          </a:ln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284652" y="2962555"/>
            <a:ext cx="1625600" cy="1626394"/>
          </a:xfrm>
          <a:prstGeom prst="ellipse">
            <a:avLst/>
          </a:prstGeom>
          <a:ln w="63500">
            <a:solidFill>
              <a:srgbClr val="05F2F2"/>
            </a:solidFill>
          </a:ln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064669" y="2962275"/>
            <a:ext cx="1625600" cy="1626394"/>
          </a:xfrm>
          <a:prstGeom prst="ellipse">
            <a:avLst/>
          </a:prstGeom>
          <a:ln w="63500">
            <a:solidFill>
              <a:srgbClr val="05C7F2"/>
            </a:solidFill>
          </a:ln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17183266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3886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89663" y="1975447"/>
            <a:ext cx="4876007" cy="3272829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4799694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25274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53798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54841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0379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307773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34647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02457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471857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00497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5203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310775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042450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59129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549536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050882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54853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67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-22107" y="-9390"/>
            <a:ext cx="12236213" cy="6876780"/>
          </a:xfrm>
          <a:prstGeom prst="rect">
            <a:avLst/>
          </a:prstGeom>
          <a:solidFill>
            <a:srgbClr val="5E5E5E">
              <a:alpha val="9455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269581" y="3451225"/>
            <a:ext cx="3659188" cy="2322513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0174039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68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958344" y="2174434"/>
            <a:ext cx="2770722" cy="374097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795464" y="3566792"/>
            <a:ext cx="1350126" cy="2348619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4038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308087" y="2523247"/>
            <a:ext cx="1350169" cy="2372519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00163" y="2523332"/>
            <a:ext cx="1350169" cy="2372519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0604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70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82369" y="1146175"/>
            <a:ext cx="2185988" cy="38417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60896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96184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116124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4831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092245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650823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08659" y="1250378"/>
            <a:ext cx="1574683" cy="1574683"/>
          </a:xfrm>
          <a:prstGeom prst="ellipse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689903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423319"/>
            <a:ext cx="12192000" cy="445373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8435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6803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8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-23667" y="-20959"/>
            <a:ext cx="12239334" cy="6899917"/>
          </a:xfrm>
          <a:prstGeom prst="rect">
            <a:avLst/>
          </a:prstGeom>
          <a:solidFill>
            <a:srgbClr val="5E5E5E">
              <a:alpha val="8291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14328339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68122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7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9" r:id="rId16"/>
    <p:sldLayoutId id="2147483840" r:id="rId17"/>
    <p:sldLayoutId id="2147483841" r:id="rId18"/>
    <p:sldLayoutId id="2147483842" r:id="rId19"/>
    <p:sldLayoutId id="2147483843" r:id="rId20"/>
    <p:sldLayoutId id="2147483844" r:id="rId21"/>
    <p:sldLayoutId id="2147483845" r:id="rId22"/>
    <p:sldLayoutId id="2147483846" r:id="rId23"/>
    <p:sldLayoutId id="2147483847" r:id="rId24"/>
    <p:sldLayoutId id="2147483848" r:id="rId25"/>
    <p:sldLayoutId id="2147483849" r:id="rId26"/>
    <p:sldLayoutId id="2147483850" r:id="rId27"/>
    <p:sldLayoutId id="2147483851" r:id="rId28"/>
    <p:sldLayoutId id="2147483852" r:id="rId29"/>
    <p:sldLayoutId id="2147483853" r:id="rId30"/>
    <p:sldLayoutId id="2147483854" r:id="rId31"/>
    <p:sldLayoutId id="2147483855" r:id="rId32"/>
    <p:sldLayoutId id="2147483856" r:id="rId33"/>
    <p:sldLayoutId id="2147483857" r:id="rId34"/>
    <p:sldLayoutId id="2147483858" r:id="rId35"/>
    <p:sldLayoutId id="2147483859" r:id="rId36"/>
    <p:sldLayoutId id="2147483860" r:id="rId37"/>
    <p:sldLayoutId id="2147483861" r:id="rId38"/>
    <p:sldLayoutId id="2147483862" r:id="rId39"/>
    <p:sldLayoutId id="2147483863" r:id="rId40"/>
    <p:sldLayoutId id="2147483864" r:id="rId41"/>
    <p:sldLayoutId id="2147483865" r:id="rId42"/>
    <p:sldLayoutId id="2147483866" r:id="rId43"/>
    <p:sldLayoutId id="2147483867" r:id="rId44"/>
    <p:sldLayoutId id="2147483868" r:id="rId45"/>
    <p:sldLayoutId id="2147483869" r:id="rId46"/>
    <p:sldLayoutId id="2147483870" r:id="rId47"/>
    <p:sldLayoutId id="2147483871" r:id="rId48"/>
    <p:sldLayoutId id="2147483872" r:id="rId49"/>
    <p:sldLayoutId id="2147483874" r:id="rId50"/>
    <p:sldLayoutId id="2147483875" r:id="rId51"/>
    <p:sldLayoutId id="2147483876" r:id="rId52"/>
    <p:sldLayoutId id="2147483877" r:id="rId53"/>
    <p:sldLayoutId id="2147483878" r:id="rId54"/>
    <p:sldLayoutId id="2147483879" r:id="rId55"/>
    <p:sldLayoutId id="2147483880" r:id="rId56"/>
    <p:sldLayoutId id="2147483881" r:id="rId57"/>
    <p:sldLayoutId id="2147483882" r:id="rId58"/>
    <p:sldLayoutId id="2147483883" r:id="rId59"/>
    <p:sldLayoutId id="2147483884" r:id="rId60"/>
    <p:sldLayoutId id="2147483885" r:id="rId61"/>
    <p:sldLayoutId id="2147483886" r:id="rId62"/>
    <p:sldLayoutId id="2147483887" r:id="rId63"/>
    <p:sldLayoutId id="2147483888" r:id="rId64"/>
    <p:sldLayoutId id="2147483889" r:id="rId65"/>
    <p:sldLayoutId id="2147483890" r:id="rId66"/>
    <p:sldLayoutId id="2147483891" r:id="rId67"/>
    <p:sldLayoutId id="2147483892" r:id="rId68"/>
    <p:sldLayoutId id="2147483893" r:id="rId69"/>
    <p:sldLayoutId id="2147483894" r:id="rId70"/>
    <p:sldLayoutId id="2147483895" r:id="rId71"/>
    <p:sldLayoutId id="2147483896" r:id="rId72"/>
    <p:sldLayoutId id="2147483897" r:id="rId73"/>
    <p:sldLayoutId id="2147483898" r:id="rId74"/>
    <p:sldLayoutId id="2147483899" r:id="rId75"/>
  </p:sldLayoutIdLst>
  <p:transition spd="med"/>
  <p:txStyles>
    <p:titleStyle>
      <a:lvl1pPr algn="ctr" defTabSz="412750" eaLnBrk="1" hangingPunct="1">
        <a:defRPr sz="5600">
          <a:latin typeface="+mn-lt"/>
          <a:ea typeface="+mn-ea"/>
          <a:cs typeface="+mn-cs"/>
          <a:sym typeface="Helvetica Light"/>
        </a:defRPr>
      </a:lvl1pPr>
      <a:lvl2pPr indent="114300" algn="ctr" defTabSz="412750" eaLnBrk="1" hangingPunct="1">
        <a:defRPr sz="5600">
          <a:latin typeface="+mn-lt"/>
          <a:ea typeface="+mn-ea"/>
          <a:cs typeface="+mn-cs"/>
          <a:sym typeface="Helvetica Light"/>
        </a:defRPr>
      </a:lvl2pPr>
      <a:lvl3pPr indent="228600" algn="ctr" defTabSz="412750" eaLnBrk="1" hangingPunct="1">
        <a:defRPr sz="5600">
          <a:latin typeface="+mn-lt"/>
          <a:ea typeface="+mn-ea"/>
          <a:cs typeface="+mn-cs"/>
          <a:sym typeface="Helvetica Light"/>
        </a:defRPr>
      </a:lvl3pPr>
      <a:lvl4pPr indent="342900" algn="ctr" defTabSz="412750" eaLnBrk="1" hangingPunct="1">
        <a:defRPr sz="5600">
          <a:latin typeface="+mn-lt"/>
          <a:ea typeface="+mn-ea"/>
          <a:cs typeface="+mn-cs"/>
          <a:sym typeface="Helvetica Light"/>
        </a:defRPr>
      </a:lvl4pPr>
      <a:lvl5pPr indent="457200" algn="ctr" defTabSz="412750" eaLnBrk="1" hangingPunct="1">
        <a:defRPr sz="5600">
          <a:latin typeface="+mn-lt"/>
          <a:ea typeface="+mn-ea"/>
          <a:cs typeface="+mn-cs"/>
          <a:sym typeface="Helvetica Light"/>
        </a:defRPr>
      </a:lvl5pPr>
      <a:lvl6pPr indent="571500" algn="ctr" defTabSz="412750" eaLnBrk="1" hangingPunct="1">
        <a:defRPr sz="5600">
          <a:latin typeface="+mn-lt"/>
          <a:ea typeface="+mn-ea"/>
          <a:cs typeface="+mn-cs"/>
          <a:sym typeface="Helvetica Light"/>
        </a:defRPr>
      </a:lvl6pPr>
      <a:lvl7pPr indent="685800" algn="ctr" defTabSz="412750" eaLnBrk="1" hangingPunct="1">
        <a:defRPr sz="5600">
          <a:latin typeface="+mn-lt"/>
          <a:ea typeface="+mn-ea"/>
          <a:cs typeface="+mn-cs"/>
          <a:sym typeface="Helvetica Light"/>
        </a:defRPr>
      </a:lvl7pPr>
      <a:lvl8pPr indent="800100" algn="ctr" defTabSz="412750" eaLnBrk="1" hangingPunct="1">
        <a:defRPr sz="5600">
          <a:latin typeface="+mn-lt"/>
          <a:ea typeface="+mn-ea"/>
          <a:cs typeface="+mn-cs"/>
          <a:sym typeface="Helvetica Light"/>
        </a:defRPr>
      </a:lvl8pPr>
      <a:lvl9pPr indent="914400" algn="ctr" defTabSz="412750" eaLnBrk="1" hangingPunct="1">
        <a:defRPr sz="5600">
          <a:latin typeface="+mn-lt"/>
          <a:ea typeface="+mn-ea"/>
          <a:cs typeface="+mn-cs"/>
          <a:sym typeface="Helvetica Light"/>
        </a:defRPr>
      </a:lvl9pPr>
    </p:titleStyle>
    <p:bodyStyle>
      <a:lvl1pPr algn="ctr" defTabSz="412750" eaLnBrk="1" hangingPunct="1">
        <a:defRPr sz="2200">
          <a:latin typeface="+mn-lt"/>
          <a:ea typeface="+mn-ea"/>
          <a:cs typeface="+mn-cs"/>
          <a:sym typeface="Helvetica Light"/>
        </a:defRPr>
      </a:lvl1pPr>
      <a:lvl2pPr indent="114300" algn="ctr" defTabSz="412750" eaLnBrk="1" hangingPunct="1">
        <a:defRPr sz="2200">
          <a:latin typeface="+mn-lt"/>
          <a:ea typeface="+mn-ea"/>
          <a:cs typeface="+mn-cs"/>
          <a:sym typeface="Helvetica Light"/>
        </a:defRPr>
      </a:lvl2pPr>
      <a:lvl3pPr indent="228600" algn="ctr" defTabSz="412750" eaLnBrk="1" hangingPunct="1">
        <a:defRPr sz="2200">
          <a:latin typeface="+mn-lt"/>
          <a:ea typeface="+mn-ea"/>
          <a:cs typeface="+mn-cs"/>
          <a:sym typeface="Helvetica Light"/>
        </a:defRPr>
      </a:lvl3pPr>
      <a:lvl4pPr indent="342900" algn="ctr" defTabSz="412750" eaLnBrk="1" hangingPunct="1">
        <a:defRPr sz="2200">
          <a:latin typeface="+mn-lt"/>
          <a:ea typeface="+mn-ea"/>
          <a:cs typeface="+mn-cs"/>
          <a:sym typeface="Helvetica Light"/>
        </a:defRPr>
      </a:lvl4pPr>
      <a:lvl5pPr indent="457200" algn="ctr" defTabSz="412750" eaLnBrk="1" hangingPunct="1">
        <a:defRPr sz="2200">
          <a:latin typeface="+mn-lt"/>
          <a:ea typeface="+mn-ea"/>
          <a:cs typeface="+mn-cs"/>
          <a:sym typeface="Helvetica Light"/>
        </a:defRPr>
      </a:lvl5pPr>
      <a:lvl6pPr indent="571500" algn="ctr" defTabSz="412750" eaLnBrk="1" hangingPunct="1">
        <a:defRPr sz="2200">
          <a:latin typeface="+mn-lt"/>
          <a:ea typeface="+mn-ea"/>
          <a:cs typeface="+mn-cs"/>
          <a:sym typeface="Helvetica Light"/>
        </a:defRPr>
      </a:lvl6pPr>
      <a:lvl7pPr indent="685800" algn="ctr" defTabSz="412750" eaLnBrk="1" hangingPunct="1">
        <a:defRPr sz="2200">
          <a:latin typeface="+mn-lt"/>
          <a:ea typeface="+mn-ea"/>
          <a:cs typeface="+mn-cs"/>
          <a:sym typeface="Helvetica Light"/>
        </a:defRPr>
      </a:lvl7pPr>
      <a:lvl8pPr indent="800100" algn="ctr" defTabSz="412750" eaLnBrk="1" hangingPunct="1">
        <a:defRPr sz="2200">
          <a:latin typeface="+mn-lt"/>
          <a:ea typeface="+mn-ea"/>
          <a:cs typeface="+mn-cs"/>
          <a:sym typeface="Helvetica Light"/>
        </a:defRPr>
      </a:lvl8pPr>
      <a:lvl9pPr indent="914400" algn="ctr" defTabSz="412750" eaLnBrk="1" hangingPunct="1">
        <a:defRPr sz="2200">
          <a:latin typeface="+mn-lt"/>
          <a:ea typeface="+mn-ea"/>
          <a:cs typeface="+mn-cs"/>
          <a:sym typeface="Helvetica Light"/>
        </a:defRPr>
      </a:lvl9pPr>
    </p:bodyStyle>
    <p:otherStyle>
      <a:lvl1pPr algn="ctr" defTabSz="412750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14300" algn="ctr" defTabSz="412750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228600" algn="ctr" defTabSz="412750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342900" algn="ctr" defTabSz="412750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457200" algn="ctr" defTabSz="412750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571500" algn="ctr" defTabSz="412750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685800" algn="ctr" defTabSz="412750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800100" algn="ctr" defTabSz="412750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914400" algn="ctr" defTabSz="412750" eaLnBrk="1" hangingPunct="1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aspirantsg.com/wp-content/uploads/2013/07/Relationship-With-Boss-620x5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98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91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/>
        </p:nvSpPr>
        <p:spPr>
          <a:xfrm>
            <a:off x="3477077" y="4623601"/>
            <a:ext cx="5623334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Fira Sans Light"/>
                <a:sym typeface="Fira Sans Light"/>
              </a:rPr>
              <a:t>FIND MORE AT 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http://electron.atom.io/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Fira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48" y="568034"/>
            <a:ext cx="7620392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/>
        </p:nvSpPr>
        <p:spPr>
          <a:xfrm>
            <a:off x="4621413" y="4786977"/>
            <a:ext cx="2875787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8000">
                <a:solidFill>
                  <a:srgbClr val="FFFEFE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QUESTIONS?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question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28" y="1014292"/>
            <a:ext cx="2504755" cy="351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61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3" b="27173"/>
          <a:stretch>
            <a:fillRect/>
          </a:stretch>
        </p:blipFill>
        <p:spPr/>
      </p:pic>
      <p:sp>
        <p:nvSpPr>
          <p:cNvPr id="1550" name="Shape 1550"/>
          <p:cNvSpPr/>
          <p:nvPr/>
        </p:nvSpPr>
        <p:spPr>
          <a:xfrm>
            <a:off x="1075765" y="633264"/>
            <a:ext cx="1629579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</a:rPr>
              <a:t>CONTACT ME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552" name="Shape 1552"/>
          <p:cNvSpPr/>
          <p:nvPr/>
        </p:nvSpPr>
        <p:spPr>
          <a:xfrm>
            <a:off x="5691572" y="4244469"/>
            <a:ext cx="51361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7000">
                <a:solidFill>
                  <a:srgbClr val="D26F6C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3500" dirty="0">
              <a:solidFill>
                <a:schemeClr val="bg1"/>
              </a:solidFill>
            </a:endParaRPr>
          </a:p>
        </p:txBody>
      </p:sp>
      <p:sp>
        <p:nvSpPr>
          <p:cNvPr id="1553" name="Shape 1553"/>
          <p:cNvSpPr/>
          <p:nvPr/>
        </p:nvSpPr>
        <p:spPr>
          <a:xfrm>
            <a:off x="8384513" y="2748685"/>
            <a:ext cx="3581473" cy="358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C7F2">
              <a:alpha val="4993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554" name="Shape 1554"/>
          <p:cNvSpPr/>
          <p:nvPr/>
        </p:nvSpPr>
        <p:spPr>
          <a:xfrm>
            <a:off x="8738959" y="3835743"/>
            <a:ext cx="2872581" cy="162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0">
              <a:defRPr sz="1800"/>
            </a:pPr>
            <a:r>
              <a:rPr lang="en-US" sz="325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Chris Woodruff</a:t>
            </a:r>
            <a:br>
              <a:rPr sz="325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75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cwoodruff</a:t>
            </a:r>
            <a:r>
              <a:rPr sz="175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@</a:t>
            </a:r>
            <a:r>
              <a:rPr lang="en-US" sz="175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live</a:t>
            </a:r>
            <a:r>
              <a:rPr sz="175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.com</a:t>
            </a:r>
          </a:p>
          <a:p>
            <a:pPr lvl="0">
              <a:defRPr sz="1800"/>
            </a:pPr>
            <a:r>
              <a:rPr lang="en-US" sz="175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616.72.6885</a:t>
            </a:r>
            <a:endParaRPr sz="175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>
              <a:defRPr sz="1800"/>
            </a:pPr>
            <a:r>
              <a:rPr lang="en-US" sz="175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Twitter -- @cwoodruff</a:t>
            </a:r>
            <a:endParaRPr sz="175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>
              <a:defRPr sz="1800"/>
            </a:pPr>
            <a:r>
              <a:rPr lang="en-US" sz="175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GitHub -- cwoodruff</a:t>
            </a:r>
            <a:endParaRPr sz="25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5" name="Shape 1555"/>
          <p:cNvSpPr/>
          <p:nvPr/>
        </p:nvSpPr>
        <p:spPr>
          <a:xfrm>
            <a:off x="2842246" y="753072"/>
            <a:ext cx="119457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C7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556" name="Shape 1556"/>
          <p:cNvSpPr/>
          <p:nvPr/>
        </p:nvSpPr>
        <p:spPr>
          <a:xfrm>
            <a:off x="3079313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557" name="Shape 1557"/>
          <p:cNvSpPr/>
          <p:nvPr/>
        </p:nvSpPr>
        <p:spPr>
          <a:xfrm>
            <a:off x="3316379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FE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8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/>
          <p:nvPr/>
        </p:nvSpPr>
        <p:spPr>
          <a:xfrm>
            <a:off x="1651132" y="3095576"/>
            <a:ext cx="7755328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chemeClr val="bg1"/>
                </a:solidFill>
              </a:rPr>
              <a:t>THANK YOU FOR YOUR ATTENTION</a:t>
            </a:r>
          </a:p>
        </p:txBody>
      </p:sp>
      <p:sp>
        <p:nvSpPr>
          <p:cNvPr id="1560" name="Shape 1560"/>
          <p:cNvSpPr/>
          <p:nvPr/>
        </p:nvSpPr>
        <p:spPr>
          <a:xfrm>
            <a:off x="10089811" y="5988369"/>
            <a:ext cx="1804981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</a:rPr>
              <a:t>Codemash 2017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561" name="Shape 1561"/>
          <p:cNvSpPr/>
          <p:nvPr/>
        </p:nvSpPr>
        <p:spPr>
          <a:xfrm>
            <a:off x="9902174" y="3230654"/>
            <a:ext cx="62796" cy="62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FE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562" name="Shape 1562"/>
          <p:cNvSpPr/>
          <p:nvPr/>
        </p:nvSpPr>
        <p:spPr>
          <a:xfrm>
            <a:off x="9674765" y="3105242"/>
            <a:ext cx="158840" cy="158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C7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563" name="Shape 1563"/>
          <p:cNvSpPr/>
          <p:nvPr/>
        </p:nvSpPr>
        <p:spPr>
          <a:xfrm>
            <a:off x="9496965" y="3186204"/>
            <a:ext cx="145346" cy="14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C7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564" name="Shape 1564"/>
          <p:cNvSpPr/>
          <p:nvPr/>
        </p:nvSpPr>
        <p:spPr>
          <a:xfrm>
            <a:off x="9427115" y="3376171"/>
            <a:ext cx="132646" cy="13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C7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565" name="Shape 1565"/>
          <p:cNvSpPr/>
          <p:nvPr/>
        </p:nvSpPr>
        <p:spPr>
          <a:xfrm>
            <a:off x="9509665" y="3566138"/>
            <a:ext cx="119946" cy="11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566" name="Shape 1566"/>
          <p:cNvSpPr/>
          <p:nvPr/>
        </p:nvSpPr>
        <p:spPr>
          <a:xfrm>
            <a:off x="9700561" y="3645513"/>
            <a:ext cx="107246" cy="107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567" name="Shape 1567"/>
          <p:cNvSpPr/>
          <p:nvPr/>
        </p:nvSpPr>
        <p:spPr>
          <a:xfrm>
            <a:off x="9883124" y="3575663"/>
            <a:ext cx="94546" cy="94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FE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568" name="Shape 1568"/>
          <p:cNvSpPr/>
          <p:nvPr/>
        </p:nvSpPr>
        <p:spPr>
          <a:xfrm>
            <a:off x="9967261" y="3401571"/>
            <a:ext cx="81846" cy="81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FE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886617" y="3175836"/>
            <a:ext cx="10563789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14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chemeClr val="bg1"/>
                </a:solidFill>
              </a:rPr>
              <a:t>Electron Desktop Development for Web Developers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862174" y="3783712"/>
            <a:ext cx="2612675" cy="68538"/>
          </a:xfrm>
          <a:prstGeom prst="rect">
            <a:avLst/>
          </a:prstGeom>
          <a:solidFill>
            <a:srgbClr val="05C7F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/>
              <a:t>              </a:t>
            </a:r>
          </a:p>
        </p:txBody>
      </p:sp>
      <p:sp>
        <p:nvSpPr>
          <p:cNvPr id="88" name="Shape 88"/>
          <p:cNvSpPr/>
          <p:nvPr/>
        </p:nvSpPr>
        <p:spPr>
          <a:xfrm>
            <a:off x="5221171" y="3864716"/>
            <a:ext cx="1885132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200">
                <a:solidFill>
                  <a:srgbClr val="FFFFFF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100" dirty="0">
                <a:solidFill>
                  <a:schemeClr val="bg1"/>
                </a:solidFill>
              </a:rPr>
              <a:t>Codemash 2017</a:t>
            </a:r>
            <a:endParaRPr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3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3454858" y="2727305"/>
            <a:ext cx="2344176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 defTabSz="457200">
              <a:spcBef>
                <a:spcPts val="1000"/>
              </a:spcBef>
              <a:defRPr sz="27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chemeClr val="bg1"/>
                </a:solidFill>
              </a:rPr>
              <a:t>cwoodruff@live.com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chemeClr val="bg1"/>
                </a:solidFill>
              </a:rPr>
              <a:t>@cwoodruff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chemeClr val="bg1"/>
                </a:solidFill>
              </a:rPr>
              <a:t>GitHub -- cwoodruff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3454858" y="2204962"/>
            <a:ext cx="360014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57200">
              <a:spcBef>
                <a:spcPts val="1000"/>
              </a:spcBef>
              <a:defRPr sz="40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/>
                </a:solidFill>
              </a:rPr>
              <a:t>Chris Woodruff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1256371" y="633264"/>
            <a:ext cx="141818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</a:rPr>
              <a:t>WELCOME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2779703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C7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3016770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3253836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FE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3451" y="2105148"/>
            <a:ext cx="1885854" cy="1885854"/>
          </a:xfrm>
        </p:spPr>
      </p:pic>
    </p:spTree>
    <p:extLst>
      <p:ext uri="{BB962C8B-B14F-4D97-AF65-F5344CB8AC3E}">
        <p14:creationId xmlns:p14="http://schemas.microsoft.com/office/powerpoint/2010/main" val="25574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/>
        </p:nvSpPr>
        <p:spPr>
          <a:xfrm>
            <a:off x="8975345" y="2185939"/>
            <a:ext cx="1066305" cy="1066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FE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5418255" y="2185939"/>
            <a:ext cx="1066305" cy="1066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2150351" y="2185939"/>
            <a:ext cx="1066305" cy="1066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C7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5F2F2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765717" y="633264"/>
            <a:ext cx="1732194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 algn="just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/>
                </a:solidFill>
              </a:rPr>
              <a:t>OUR </a:t>
            </a:r>
            <a:r>
              <a:rPr lang="en-US" sz="2000" dirty="0">
                <a:solidFill>
                  <a:schemeClr val="bg1"/>
                </a:solidFill>
              </a:rPr>
              <a:t>AGENDA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2321585" y="2196172"/>
            <a:ext cx="694101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defRPr sz="9000">
                <a:solidFill>
                  <a:srgbClr val="50504D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400" dirty="0">
                <a:solidFill>
                  <a:schemeClr val="bg1"/>
                </a:solidFill>
              </a:rPr>
              <a:t>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1310857" y="3500818"/>
            <a:ext cx="274529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</a:rPr>
              <a:t>WHAT IS ELECTRON?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5527464" y="2150006"/>
            <a:ext cx="875240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9000">
                <a:solidFill>
                  <a:srgbClr val="50504D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bg1"/>
                </a:solidFill>
              </a:rPr>
              <a:t>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4874178" y="3490516"/>
            <a:ext cx="207281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</a:rPr>
              <a:t>DEMOS!!!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9103073" y="2218474"/>
            <a:ext cx="793487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9000">
                <a:solidFill>
                  <a:srgbClr val="50504D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400" dirty="0">
                <a:solidFill>
                  <a:schemeClr val="bg1"/>
                </a:solidFill>
              </a:rPr>
              <a:t></a:t>
            </a:r>
            <a:endParaRPr sz="4500" dirty="0">
              <a:solidFill>
                <a:schemeClr val="bg1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8472089" y="3509566"/>
            <a:ext cx="207281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</a:rPr>
              <a:t>PACKAGE IT UP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2595553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C7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2832620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069686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FE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/>
      <p:bldP spid="450" grpId="0" animBg="1"/>
      <p:bldP spid="451" grpId="0" animBg="1"/>
      <p:bldP spid="453" grpId="0" animBg="1"/>
      <p:bldP spid="455" grpId="0" animBg="1"/>
      <p:bldP spid="456" grpId="0" animBg="1"/>
      <p:bldP spid="458" grpId="0" animBg="1"/>
      <p:bldP spid="459" grpId="0" animBg="1"/>
      <p:bldP spid="4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/>
        </p:nvSpPr>
        <p:spPr>
          <a:xfrm>
            <a:off x="3644012" y="2586131"/>
            <a:ext cx="2468384" cy="1685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9" h="21519" extrusionOk="0">
                <a:moveTo>
                  <a:pt x="21298" y="21519"/>
                </a:moveTo>
                <a:cubicBezTo>
                  <a:pt x="21300" y="20651"/>
                  <a:pt x="21299" y="19783"/>
                  <a:pt x="21294" y="18917"/>
                </a:cubicBezTo>
                <a:cubicBezTo>
                  <a:pt x="21288" y="18017"/>
                  <a:pt x="21278" y="17118"/>
                  <a:pt x="21281" y="16219"/>
                </a:cubicBezTo>
                <a:cubicBezTo>
                  <a:pt x="21289" y="13595"/>
                  <a:pt x="21328" y="10804"/>
                  <a:pt x="21185" y="8260"/>
                </a:cubicBezTo>
                <a:cubicBezTo>
                  <a:pt x="21046" y="5797"/>
                  <a:pt x="20686" y="3467"/>
                  <a:pt x="19357" y="1841"/>
                </a:cubicBezTo>
                <a:cubicBezTo>
                  <a:pt x="18047" y="238"/>
                  <a:pt x="16261" y="179"/>
                  <a:pt x="14575" y="135"/>
                </a:cubicBezTo>
                <a:cubicBezTo>
                  <a:pt x="11790" y="63"/>
                  <a:pt x="8991" y="-81"/>
                  <a:pt x="6196" y="58"/>
                </a:cubicBezTo>
                <a:cubicBezTo>
                  <a:pt x="5073" y="114"/>
                  <a:pt x="3934" y="216"/>
                  <a:pt x="2915" y="923"/>
                </a:cubicBezTo>
                <a:cubicBezTo>
                  <a:pt x="788" y="2399"/>
                  <a:pt x="-272" y="5805"/>
                  <a:pt x="60" y="9147"/>
                </a:cubicBezTo>
                <a:cubicBezTo>
                  <a:pt x="281" y="11366"/>
                  <a:pt x="1120" y="13378"/>
                  <a:pt x="2455" y="14459"/>
                </a:cubicBezTo>
                <a:cubicBezTo>
                  <a:pt x="3498" y="15304"/>
                  <a:pt x="4654" y="15438"/>
                  <a:pt x="5830" y="15511"/>
                </a:cubicBezTo>
                <a:cubicBezTo>
                  <a:pt x="7000" y="15584"/>
                  <a:pt x="8192" y="15594"/>
                  <a:pt x="9357" y="15526"/>
                </a:cubicBezTo>
                <a:cubicBezTo>
                  <a:pt x="11644" y="15393"/>
                  <a:pt x="13888" y="14999"/>
                  <a:pt x="16108" y="15899"/>
                </a:cubicBezTo>
                <a:cubicBezTo>
                  <a:pt x="18245" y="16767"/>
                  <a:pt x="20093" y="18766"/>
                  <a:pt x="21298" y="21519"/>
                </a:cubicBezTo>
                <a:close/>
              </a:path>
            </a:pathLst>
          </a:custGeom>
          <a:solidFill>
            <a:srgbClr val="D26F6C"/>
          </a:solidFill>
          <a:ln w="12700">
            <a:miter lim="400000"/>
          </a:ln>
          <a:effectLst>
            <a:outerShdw blurRad="63500" dist="63500" dir="5400000" rotWithShape="0">
              <a:srgbClr val="5E5E5E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/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189" name="Shape 1189"/>
          <p:cNvSpPr/>
          <p:nvPr/>
        </p:nvSpPr>
        <p:spPr>
          <a:xfrm>
            <a:off x="3385963" y="1301877"/>
            <a:ext cx="2709943" cy="1850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9" h="21519" extrusionOk="0">
                <a:moveTo>
                  <a:pt x="21298" y="21519"/>
                </a:moveTo>
                <a:cubicBezTo>
                  <a:pt x="21300" y="20651"/>
                  <a:pt x="21299" y="19783"/>
                  <a:pt x="21294" y="18917"/>
                </a:cubicBezTo>
                <a:cubicBezTo>
                  <a:pt x="21288" y="18017"/>
                  <a:pt x="21278" y="17118"/>
                  <a:pt x="21281" y="16219"/>
                </a:cubicBezTo>
                <a:cubicBezTo>
                  <a:pt x="21289" y="13595"/>
                  <a:pt x="21328" y="10804"/>
                  <a:pt x="21185" y="8260"/>
                </a:cubicBezTo>
                <a:cubicBezTo>
                  <a:pt x="21046" y="5797"/>
                  <a:pt x="20686" y="3467"/>
                  <a:pt x="19357" y="1841"/>
                </a:cubicBezTo>
                <a:cubicBezTo>
                  <a:pt x="18047" y="238"/>
                  <a:pt x="16261" y="179"/>
                  <a:pt x="14575" y="135"/>
                </a:cubicBezTo>
                <a:cubicBezTo>
                  <a:pt x="11790" y="63"/>
                  <a:pt x="8991" y="-81"/>
                  <a:pt x="6196" y="58"/>
                </a:cubicBezTo>
                <a:cubicBezTo>
                  <a:pt x="5073" y="114"/>
                  <a:pt x="3934" y="216"/>
                  <a:pt x="2915" y="923"/>
                </a:cubicBezTo>
                <a:cubicBezTo>
                  <a:pt x="788" y="2399"/>
                  <a:pt x="-272" y="5805"/>
                  <a:pt x="60" y="9147"/>
                </a:cubicBezTo>
                <a:cubicBezTo>
                  <a:pt x="281" y="11366"/>
                  <a:pt x="1120" y="13378"/>
                  <a:pt x="2455" y="14459"/>
                </a:cubicBezTo>
                <a:cubicBezTo>
                  <a:pt x="3498" y="15304"/>
                  <a:pt x="4654" y="15438"/>
                  <a:pt x="5830" y="15511"/>
                </a:cubicBezTo>
                <a:cubicBezTo>
                  <a:pt x="7000" y="15584"/>
                  <a:pt x="8192" y="15594"/>
                  <a:pt x="9357" y="15526"/>
                </a:cubicBezTo>
                <a:cubicBezTo>
                  <a:pt x="11644" y="15393"/>
                  <a:pt x="13888" y="14999"/>
                  <a:pt x="16108" y="15899"/>
                </a:cubicBezTo>
                <a:cubicBezTo>
                  <a:pt x="18245" y="16767"/>
                  <a:pt x="20093" y="18766"/>
                  <a:pt x="21298" y="21519"/>
                </a:cubicBezTo>
                <a:close/>
              </a:path>
            </a:pathLst>
          </a:custGeom>
          <a:solidFill>
            <a:srgbClr val="05C7F2"/>
          </a:solidFill>
          <a:ln w="12700">
            <a:miter lim="400000"/>
          </a:ln>
          <a:effectLst>
            <a:outerShdw blurRad="63500" dist="63500" dir="5400000" rotWithShape="0">
              <a:srgbClr val="5E5E5E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/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190" name="Shape 1190"/>
          <p:cNvSpPr/>
          <p:nvPr/>
        </p:nvSpPr>
        <p:spPr>
          <a:xfrm flipH="1">
            <a:off x="6098541" y="2999708"/>
            <a:ext cx="2468384" cy="1685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9" h="21519" extrusionOk="0">
                <a:moveTo>
                  <a:pt x="21298" y="21519"/>
                </a:moveTo>
                <a:cubicBezTo>
                  <a:pt x="21300" y="20651"/>
                  <a:pt x="21299" y="19783"/>
                  <a:pt x="21294" y="18917"/>
                </a:cubicBezTo>
                <a:cubicBezTo>
                  <a:pt x="21288" y="18017"/>
                  <a:pt x="21278" y="17118"/>
                  <a:pt x="21281" y="16219"/>
                </a:cubicBezTo>
                <a:cubicBezTo>
                  <a:pt x="21289" y="13595"/>
                  <a:pt x="21328" y="10804"/>
                  <a:pt x="21185" y="8260"/>
                </a:cubicBezTo>
                <a:cubicBezTo>
                  <a:pt x="21046" y="5797"/>
                  <a:pt x="20686" y="3467"/>
                  <a:pt x="19357" y="1841"/>
                </a:cubicBezTo>
                <a:cubicBezTo>
                  <a:pt x="18047" y="238"/>
                  <a:pt x="16261" y="179"/>
                  <a:pt x="14575" y="135"/>
                </a:cubicBezTo>
                <a:cubicBezTo>
                  <a:pt x="11790" y="63"/>
                  <a:pt x="8991" y="-81"/>
                  <a:pt x="6196" y="58"/>
                </a:cubicBezTo>
                <a:cubicBezTo>
                  <a:pt x="5073" y="114"/>
                  <a:pt x="3934" y="216"/>
                  <a:pt x="2915" y="923"/>
                </a:cubicBezTo>
                <a:cubicBezTo>
                  <a:pt x="788" y="2399"/>
                  <a:pt x="-272" y="5805"/>
                  <a:pt x="60" y="9147"/>
                </a:cubicBezTo>
                <a:cubicBezTo>
                  <a:pt x="281" y="11366"/>
                  <a:pt x="1120" y="13378"/>
                  <a:pt x="2455" y="14459"/>
                </a:cubicBezTo>
                <a:cubicBezTo>
                  <a:pt x="3498" y="15304"/>
                  <a:pt x="4654" y="15438"/>
                  <a:pt x="5830" y="15511"/>
                </a:cubicBezTo>
                <a:cubicBezTo>
                  <a:pt x="7000" y="15584"/>
                  <a:pt x="8192" y="15594"/>
                  <a:pt x="9357" y="15526"/>
                </a:cubicBezTo>
                <a:cubicBezTo>
                  <a:pt x="11644" y="15393"/>
                  <a:pt x="13888" y="14999"/>
                  <a:pt x="16108" y="15899"/>
                </a:cubicBezTo>
                <a:cubicBezTo>
                  <a:pt x="18245" y="16767"/>
                  <a:pt x="20093" y="18766"/>
                  <a:pt x="21298" y="21519"/>
                </a:cubicBezTo>
                <a:close/>
              </a:path>
            </a:pathLst>
          </a:custGeom>
          <a:solidFill>
            <a:srgbClr val="00A3C7"/>
          </a:solidFill>
          <a:ln w="12700">
            <a:miter lim="400000"/>
          </a:ln>
          <a:effectLst>
            <a:outerShdw blurRad="63500" dist="63500" dir="5400000" rotWithShape="0">
              <a:srgbClr val="5E5E5E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/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191" name="Shape 1191"/>
          <p:cNvSpPr/>
          <p:nvPr/>
        </p:nvSpPr>
        <p:spPr>
          <a:xfrm flipH="1">
            <a:off x="6096095" y="1780122"/>
            <a:ext cx="2709943" cy="1850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9" h="21519" extrusionOk="0">
                <a:moveTo>
                  <a:pt x="21298" y="21519"/>
                </a:moveTo>
                <a:cubicBezTo>
                  <a:pt x="21300" y="20651"/>
                  <a:pt x="21299" y="19783"/>
                  <a:pt x="21294" y="18917"/>
                </a:cubicBezTo>
                <a:cubicBezTo>
                  <a:pt x="21288" y="18017"/>
                  <a:pt x="21278" y="17118"/>
                  <a:pt x="21281" y="16219"/>
                </a:cubicBezTo>
                <a:cubicBezTo>
                  <a:pt x="21289" y="13595"/>
                  <a:pt x="21328" y="10804"/>
                  <a:pt x="21185" y="8260"/>
                </a:cubicBezTo>
                <a:cubicBezTo>
                  <a:pt x="21046" y="5797"/>
                  <a:pt x="20686" y="3467"/>
                  <a:pt x="19357" y="1841"/>
                </a:cubicBezTo>
                <a:cubicBezTo>
                  <a:pt x="18047" y="238"/>
                  <a:pt x="16261" y="179"/>
                  <a:pt x="14575" y="135"/>
                </a:cubicBezTo>
                <a:cubicBezTo>
                  <a:pt x="11790" y="63"/>
                  <a:pt x="8991" y="-81"/>
                  <a:pt x="6196" y="58"/>
                </a:cubicBezTo>
                <a:cubicBezTo>
                  <a:pt x="5073" y="114"/>
                  <a:pt x="3934" y="216"/>
                  <a:pt x="2915" y="923"/>
                </a:cubicBezTo>
                <a:cubicBezTo>
                  <a:pt x="788" y="2399"/>
                  <a:pt x="-272" y="5805"/>
                  <a:pt x="60" y="9147"/>
                </a:cubicBezTo>
                <a:cubicBezTo>
                  <a:pt x="281" y="11366"/>
                  <a:pt x="1120" y="13378"/>
                  <a:pt x="2455" y="14459"/>
                </a:cubicBezTo>
                <a:cubicBezTo>
                  <a:pt x="3498" y="15304"/>
                  <a:pt x="4654" y="15438"/>
                  <a:pt x="5830" y="15511"/>
                </a:cubicBezTo>
                <a:cubicBezTo>
                  <a:pt x="7000" y="15584"/>
                  <a:pt x="8192" y="15594"/>
                  <a:pt x="9357" y="15526"/>
                </a:cubicBezTo>
                <a:cubicBezTo>
                  <a:pt x="11644" y="15393"/>
                  <a:pt x="13888" y="14999"/>
                  <a:pt x="16108" y="15899"/>
                </a:cubicBezTo>
                <a:cubicBezTo>
                  <a:pt x="18245" y="16767"/>
                  <a:pt x="20093" y="18766"/>
                  <a:pt x="21298" y="21519"/>
                </a:cubicBezTo>
                <a:close/>
              </a:path>
            </a:pathLst>
          </a:custGeom>
          <a:solidFill>
            <a:srgbClr val="05F2F2"/>
          </a:solidFill>
          <a:ln w="12700">
            <a:miter lim="400000"/>
          </a:ln>
          <a:effectLst>
            <a:outerShdw blurRad="63500" dist="63500" dir="5400000" rotWithShape="0">
              <a:srgbClr val="5E5E5E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/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192" name="Shape 1192"/>
          <p:cNvSpPr/>
          <p:nvPr/>
        </p:nvSpPr>
        <p:spPr>
          <a:xfrm>
            <a:off x="4309617" y="1502361"/>
            <a:ext cx="877059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57200">
              <a:defRPr sz="7000">
                <a:solidFill>
                  <a:srgbClr val="FFFEFE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bg1"/>
                </a:solidFill>
              </a:rPr>
              <a:t></a:t>
            </a:r>
            <a:endParaRPr sz="3500" dirty="0">
              <a:solidFill>
                <a:schemeClr val="bg1"/>
              </a:solidFill>
            </a:endParaRPr>
          </a:p>
        </p:txBody>
      </p:sp>
      <p:sp>
        <p:nvSpPr>
          <p:cNvPr id="1195" name="Shape 1195"/>
          <p:cNvSpPr/>
          <p:nvPr/>
        </p:nvSpPr>
        <p:spPr>
          <a:xfrm>
            <a:off x="6957364" y="1758883"/>
            <a:ext cx="843180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7000">
                <a:solidFill>
                  <a:srgbClr val="FFFEFE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bg1"/>
                </a:solidFill>
              </a:rPr>
              <a:t></a:t>
            </a:r>
            <a:endParaRPr sz="3500" dirty="0">
              <a:solidFill>
                <a:schemeClr val="bg1"/>
              </a:solidFill>
            </a:endParaRPr>
          </a:p>
        </p:txBody>
      </p:sp>
      <p:sp>
        <p:nvSpPr>
          <p:cNvPr id="1199" name="Shape 1199"/>
          <p:cNvSpPr/>
          <p:nvPr/>
        </p:nvSpPr>
        <p:spPr>
          <a:xfrm>
            <a:off x="4303286" y="2739342"/>
            <a:ext cx="875240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8000">
                <a:solidFill>
                  <a:srgbClr val="FFFEFE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bg1"/>
                </a:solidFill>
              </a:rPr>
              <a:t>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1200" name="Shape 1200"/>
          <p:cNvSpPr/>
          <p:nvPr/>
        </p:nvSpPr>
        <p:spPr>
          <a:xfrm>
            <a:off x="643936" y="1799721"/>
            <a:ext cx="2468384" cy="27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 defTabSz="584200">
              <a:def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50" dirty="0">
                <a:solidFill>
                  <a:schemeClr val="bg1"/>
                </a:solidFill>
              </a:rPr>
              <a:t>Work natively with platforms</a:t>
            </a:r>
            <a:endParaRPr sz="1350" dirty="0">
              <a:solidFill>
                <a:schemeClr val="bg1"/>
              </a:solidFill>
            </a:endParaRPr>
          </a:p>
        </p:txBody>
      </p:sp>
      <p:sp>
        <p:nvSpPr>
          <p:cNvPr id="1201" name="Shape 1201"/>
          <p:cNvSpPr/>
          <p:nvPr/>
        </p:nvSpPr>
        <p:spPr>
          <a:xfrm>
            <a:off x="790063" y="3188269"/>
            <a:ext cx="2468383" cy="487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 defTabSz="584200">
              <a:def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50" dirty="0">
                <a:solidFill>
                  <a:schemeClr val="bg1"/>
                </a:solidFill>
              </a:rPr>
              <a:t>Work offline and with slow network connections</a:t>
            </a:r>
            <a:endParaRPr sz="1350" dirty="0">
              <a:solidFill>
                <a:schemeClr val="bg1"/>
              </a:solidFill>
            </a:endParaRPr>
          </a:p>
        </p:txBody>
      </p:sp>
      <p:sp>
        <p:nvSpPr>
          <p:cNvPr id="1202" name="Shape 1202"/>
          <p:cNvSpPr/>
          <p:nvPr/>
        </p:nvSpPr>
        <p:spPr>
          <a:xfrm>
            <a:off x="9105211" y="1679024"/>
            <a:ext cx="2468384" cy="90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 defTabSz="584200">
              <a:def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50" dirty="0">
                <a:solidFill>
                  <a:schemeClr val="bg1"/>
                </a:solidFill>
              </a:rPr>
              <a:t>Leverage the current cross platform browser technologies and debugging tools</a:t>
            </a:r>
            <a:endParaRPr sz="1350" dirty="0">
              <a:solidFill>
                <a:schemeClr val="bg1"/>
              </a:solidFill>
            </a:endParaRPr>
          </a:p>
        </p:txBody>
      </p:sp>
      <p:sp>
        <p:nvSpPr>
          <p:cNvPr id="1203" name="Shape 1203"/>
          <p:cNvSpPr/>
          <p:nvPr/>
        </p:nvSpPr>
        <p:spPr>
          <a:xfrm>
            <a:off x="9105211" y="3864045"/>
            <a:ext cx="2468384" cy="695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 defTabSz="584200">
              <a:def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50" dirty="0">
                <a:solidFill>
                  <a:schemeClr val="bg1"/>
                </a:solidFill>
              </a:rPr>
              <a:t>Use modern web development libraries, frameworks and components</a:t>
            </a:r>
            <a:endParaRPr sz="1350" dirty="0">
              <a:solidFill>
                <a:schemeClr val="bg1"/>
              </a:solidFill>
            </a:endParaRPr>
          </a:p>
        </p:txBody>
      </p:sp>
      <p:sp>
        <p:nvSpPr>
          <p:cNvPr id="1204" name="Shape 1204"/>
          <p:cNvSpPr/>
          <p:nvPr/>
        </p:nvSpPr>
        <p:spPr>
          <a:xfrm>
            <a:off x="951571" y="633264"/>
            <a:ext cx="1295970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</a:rPr>
              <a:t>WHAT IF?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205" name="Shape 1205"/>
          <p:cNvSpPr/>
          <p:nvPr/>
        </p:nvSpPr>
        <p:spPr>
          <a:xfrm>
            <a:off x="2365150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C7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206" name="Shape 1206"/>
          <p:cNvSpPr/>
          <p:nvPr/>
        </p:nvSpPr>
        <p:spPr>
          <a:xfrm>
            <a:off x="2602216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207" name="Shape 1207"/>
          <p:cNvSpPr/>
          <p:nvPr/>
        </p:nvSpPr>
        <p:spPr>
          <a:xfrm>
            <a:off x="2839283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FE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39" y="4724981"/>
            <a:ext cx="2081133" cy="2081133"/>
          </a:xfrm>
          <a:prstGeom prst="rect">
            <a:avLst/>
          </a:prstGeom>
        </p:spPr>
      </p:pic>
      <p:sp>
        <p:nvSpPr>
          <p:cNvPr id="24" name="Shape 1195"/>
          <p:cNvSpPr/>
          <p:nvPr/>
        </p:nvSpPr>
        <p:spPr>
          <a:xfrm>
            <a:off x="6957364" y="2998710"/>
            <a:ext cx="843180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7000">
                <a:solidFill>
                  <a:srgbClr val="FFFEFE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bg1"/>
                </a:solidFill>
              </a:rPr>
              <a:t></a:t>
            </a:r>
            <a:endParaRPr sz="3500" dirty="0">
              <a:solidFill>
                <a:schemeClr val="bg1"/>
              </a:solidFill>
            </a:endParaRPr>
          </a:p>
        </p:txBody>
      </p:sp>
      <p:sp>
        <p:nvSpPr>
          <p:cNvPr id="25" name="Shape 1192"/>
          <p:cNvSpPr/>
          <p:nvPr/>
        </p:nvSpPr>
        <p:spPr>
          <a:xfrm>
            <a:off x="790063" y="2258613"/>
            <a:ext cx="621997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57200">
              <a:defRPr sz="7000">
                <a:solidFill>
                  <a:srgbClr val="FFFEFE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35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blog.frankdejonge.nl/content/images/2015/05/react-logo-1000-transpar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705" y="4749425"/>
            <a:ext cx="977012" cy="97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ngular logo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497" y="4749425"/>
            <a:ext cx="991164" cy="9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ootstrap logo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236" y="4572938"/>
            <a:ext cx="1344137" cy="134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windows logo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6" y="2247306"/>
            <a:ext cx="611857" cy="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linux logo transpar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541" y="2012625"/>
            <a:ext cx="1525393" cy="11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apple logo transparen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951" y="2059436"/>
            <a:ext cx="815342" cy="93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chromw logo transparen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859" y="2680801"/>
            <a:ext cx="897555" cy="8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edge logo transpar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088" y="2409780"/>
            <a:ext cx="1910310" cy="14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query logo transparen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773" y="5536581"/>
            <a:ext cx="1045887" cy="111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html5 logo transpare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520" y="5635196"/>
            <a:ext cx="1152192" cy="115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25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" grpId="0" animBg="1"/>
      <p:bldP spid="1189" grpId="0" animBg="1"/>
      <p:bldP spid="1190" grpId="0" animBg="1"/>
      <p:bldP spid="1191" grpId="0" animBg="1"/>
      <p:bldP spid="1192" grpId="0" animBg="1"/>
      <p:bldP spid="1195" grpId="0" animBg="1"/>
      <p:bldP spid="1199" grpId="0" animBg="1"/>
      <p:bldP spid="1200" grpId="0" animBg="1"/>
      <p:bldP spid="1201" grpId="0" animBg="1"/>
      <p:bldP spid="1202" grpId="0" animBg="1"/>
      <p:bldP spid="120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394570" y="633264"/>
            <a:ext cx="2103341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bg1"/>
                </a:solidFill>
              </a:rPr>
              <a:t>ABOUT ELECTRON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968119" y="2037641"/>
            <a:ext cx="712630" cy="712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05C7F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1086569" y="2010428"/>
            <a:ext cx="490519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6000">
                <a:solidFill>
                  <a:srgbClr val="05C7F2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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4486110" y="2037641"/>
            <a:ext cx="712630" cy="712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05F2F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4584690" y="1979650"/>
            <a:ext cx="535403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6000">
                <a:solidFill>
                  <a:srgbClr val="05F2F2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 dirty="0">
                <a:solidFill>
                  <a:schemeClr val="bg1"/>
                </a:solidFill>
              </a:rPr>
              <a:t>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8140207" y="2037641"/>
            <a:ext cx="712630" cy="712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C8FEF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247213" y="1979650"/>
            <a:ext cx="535403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6000">
                <a:solidFill>
                  <a:srgbClr val="C8FEFE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 dirty="0">
                <a:solidFill>
                  <a:schemeClr val="bg1"/>
                </a:solidFill>
              </a:rPr>
              <a:t>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900066" y="4404135"/>
            <a:ext cx="712630" cy="712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05C7F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4486110" y="4404135"/>
            <a:ext cx="712630" cy="712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05F2F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140207" y="4404135"/>
            <a:ext cx="712630" cy="712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C8FEF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8277447" y="4503970"/>
            <a:ext cx="51361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6000">
                <a:solidFill>
                  <a:srgbClr val="C8FEFE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1835612" y="2028970"/>
            <a:ext cx="1816709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35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BUILT BY GITHUB</a:t>
            </a:r>
            <a:endParaRPr sz="1750" dirty="0">
              <a:solidFill>
                <a:schemeClr val="bg1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5352480" y="1894318"/>
            <a:ext cx="2344764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35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USES CHROMIUM AND NODE.JS</a:t>
            </a:r>
            <a:endParaRPr sz="1750" dirty="0">
              <a:solidFill>
                <a:schemeClr val="bg1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9018520" y="2028970"/>
            <a:ext cx="2289289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35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CROSS PLATFORM</a:t>
            </a:r>
            <a:endParaRPr sz="1750" dirty="0">
              <a:solidFill>
                <a:schemeClr val="bg1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1835613" y="4395465"/>
            <a:ext cx="1999268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35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NATIVE MENUS</a:t>
            </a:r>
            <a:endParaRPr sz="1750" dirty="0">
              <a:solidFill>
                <a:schemeClr val="bg1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5352480" y="4395465"/>
            <a:ext cx="1999268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35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INSTALLERS</a:t>
            </a:r>
            <a:endParaRPr sz="1750" dirty="0">
              <a:solidFill>
                <a:schemeClr val="bg1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9018521" y="4395465"/>
            <a:ext cx="2075468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35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OPEN SOURCED</a:t>
            </a:r>
          </a:p>
        </p:txBody>
      </p:sp>
      <p:sp>
        <p:nvSpPr>
          <p:cNvPr id="491" name="Shape 491"/>
          <p:cNvSpPr/>
          <p:nvPr/>
        </p:nvSpPr>
        <p:spPr>
          <a:xfrm>
            <a:off x="2595553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C7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2832620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5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3069686" y="753072"/>
            <a:ext cx="119458" cy="119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FEF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30" name="Shape 472"/>
          <p:cNvSpPr/>
          <p:nvPr/>
        </p:nvSpPr>
        <p:spPr>
          <a:xfrm>
            <a:off x="994942" y="4337404"/>
            <a:ext cx="535403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6000">
                <a:solidFill>
                  <a:srgbClr val="C8FEFE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 dirty="0">
                <a:solidFill>
                  <a:schemeClr val="bg1"/>
                </a:solidFill>
              </a:rPr>
              <a:t>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31" name="Shape 472"/>
          <p:cNvSpPr/>
          <p:nvPr/>
        </p:nvSpPr>
        <p:spPr>
          <a:xfrm>
            <a:off x="4576879" y="4343666"/>
            <a:ext cx="535403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6000">
                <a:solidFill>
                  <a:srgbClr val="C8FEFE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 dirty="0">
                <a:solidFill>
                  <a:schemeClr val="bg1"/>
                </a:solidFill>
              </a:rPr>
              <a:t>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32" name="Shape 472"/>
          <p:cNvSpPr/>
          <p:nvPr/>
        </p:nvSpPr>
        <p:spPr>
          <a:xfrm>
            <a:off x="8240950" y="4349929"/>
            <a:ext cx="535403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6000">
                <a:solidFill>
                  <a:srgbClr val="C8FEFE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 dirty="0">
                <a:solidFill>
                  <a:schemeClr val="bg1"/>
                </a:solidFill>
              </a:rPr>
              <a:t></a:t>
            </a:r>
            <a:endParaRPr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89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5" grpId="0" animBg="1"/>
      <p:bldP spid="477" grpId="0" animBg="1"/>
      <p:bldP spid="478" grpId="0" animBg="1"/>
      <p:bldP spid="479" grpId="0" animBg="1"/>
      <p:bldP spid="481" grpId="0" animBg="1"/>
      <p:bldP spid="483" grpId="0" animBg="1"/>
      <p:bldP spid="485" grpId="0" animBg="1"/>
      <p:bldP spid="487" grpId="0" animBg="1"/>
      <p:bldP spid="489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/>
        </p:nvSpPr>
        <p:spPr>
          <a:xfrm>
            <a:off x="4737043" y="4724346"/>
            <a:ext cx="2160848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8000">
                <a:solidFill>
                  <a:srgbClr val="FFFEFE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DEMOS!!!!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71" y="598771"/>
            <a:ext cx="7620392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5169950" y="585757"/>
            <a:ext cx="1226161" cy="1198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05F2F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5307191" y="1171233"/>
            <a:ext cx="51361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defRPr sz="6000">
                <a:solidFill>
                  <a:srgbClr val="05F2F2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3645252" y="3622478"/>
            <a:ext cx="712631" cy="712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05F2F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3769933" y="3722312"/>
            <a:ext cx="463268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defRPr sz="6000">
                <a:solidFill>
                  <a:srgbClr val="05F2F2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chemeClr val="bg1"/>
                </a:solidFill>
              </a:rPr>
              <a:t></a:t>
            </a:r>
          </a:p>
        </p:txBody>
      </p:sp>
      <p:sp>
        <p:nvSpPr>
          <p:cNvPr id="150" name="Shape 150"/>
          <p:cNvSpPr/>
          <p:nvPr/>
        </p:nvSpPr>
        <p:spPr>
          <a:xfrm>
            <a:off x="5408837" y="3622478"/>
            <a:ext cx="712631" cy="712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05F2F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5531137" y="3722312"/>
            <a:ext cx="463268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defRPr sz="6000">
                <a:solidFill>
                  <a:srgbClr val="05F2F2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>
                <a:solidFill>
                  <a:schemeClr val="bg1"/>
                </a:solidFill>
              </a:rPr>
              <a:t>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5063228" y="1942542"/>
            <a:ext cx="1439603" cy="25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700" spc="81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1350" spc="405" dirty="0">
                <a:solidFill>
                  <a:schemeClr val="bg1"/>
                </a:solidFill>
              </a:rPr>
              <a:t>Electron</a:t>
            </a:r>
            <a:endParaRPr sz="1350" spc="405" dirty="0">
              <a:solidFill>
                <a:schemeClr val="bg1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3377016" y="4638309"/>
            <a:ext cx="1249103" cy="46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lvl="0">
              <a:defRPr sz="1800"/>
            </a:pPr>
            <a:r>
              <a:rPr lang="en-US" sz="1350" spc="405" dirty="0" err="1">
                <a:solidFill>
                  <a:schemeClr val="bg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BrowserWindow</a:t>
            </a:r>
            <a:endParaRPr lang="en-US" sz="1350" spc="405" dirty="0">
              <a:solidFill>
                <a:schemeClr val="bg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5146516" y="4651010"/>
            <a:ext cx="1222969" cy="46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700" spc="81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/>
            </a:pPr>
            <a:r>
              <a:rPr lang="en-US" sz="1350" spc="405" dirty="0" err="1">
                <a:solidFill>
                  <a:schemeClr val="bg1"/>
                </a:solidFill>
              </a:rPr>
              <a:t>BrowserWindow</a:t>
            </a:r>
            <a:endParaRPr lang="en-US" sz="1350" spc="405" dirty="0">
              <a:solidFill>
                <a:schemeClr val="bg1"/>
              </a:solidFill>
            </a:endParaRPr>
          </a:p>
        </p:txBody>
      </p:sp>
      <p:sp>
        <p:nvSpPr>
          <p:cNvPr id="28" name="Shape 150"/>
          <p:cNvSpPr/>
          <p:nvPr/>
        </p:nvSpPr>
        <p:spPr>
          <a:xfrm>
            <a:off x="7197821" y="3622478"/>
            <a:ext cx="712631" cy="712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05F2F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</a:endParaRPr>
          </a:p>
        </p:txBody>
      </p:sp>
      <p:sp>
        <p:nvSpPr>
          <p:cNvPr id="29" name="Shape 151"/>
          <p:cNvSpPr/>
          <p:nvPr/>
        </p:nvSpPr>
        <p:spPr>
          <a:xfrm>
            <a:off x="7320121" y="3722312"/>
            <a:ext cx="463268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defRPr sz="6000">
                <a:solidFill>
                  <a:srgbClr val="05F2F2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>
                <a:solidFill>
                  <a:schemeClr val="bg1"/>
                </a:solidFill>
              </a:rPr>
              <a:t>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30" name="Shape 154"/>
          <p:cNvSpPr/>
          <p:nvPr/>
        </p:nvSpPr>
        <p:spPr>
          <a:xfrm>
            <a:off x="6935500" y="4651010"/>
            <a:ext cx="1231470" cy="46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700" spc="81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/>
            </a:pPr>
            <a:r>
              <a:rPr lang="en-US" sz="1350" spc="405" dirty="0" err="1">
                <a:solidFill>
                  <a:schemeClr val="bg1"/>
                </a:solidFill>
              </a:rPr>
              <a:t>BrowserWindow</a:t>
            </a:r>
            <a:endParaRPr lang="en-US" sz="1350" spc="405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233201" y="2201587"/>
            <a:ext cx="777210" cy="1199229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5711869" y="2312418"/>
            <a:ext cx="6263" cy="994158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6502831" y="2201587"/>
            <a:ext cx="858166" cy="1237493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06" y="699710"/>
            <a:ext cx="943046" cy="943046"/>
          </a:xfrm>
          <a:prstGeom prst="rect">
            <a:avLst/>
          </a:prstGeom>
        </p:spPr>
      </p:pic>
      <p:sp>
        <p:nvSpPr>
          <p:cNvPr id="41" name="Shape 479"/>
          <p:cNvSpPr/>
          <p:nvPr/>
        </p:nvSpPr>
        <p:spPr>
          <a:xfrm>
            <a:off x="8405514" y="1010932"/>
            <a:ext cx="1816709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35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75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SHELL PROCESS</a:t>
            </a:r>
            <a:endParaRPr sz="17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Shape 479"/>
          <p:cNvSpPr/>
          <p:nvPr/>
        </p:nvSpPr>
        <p:spPr>
          <a:xfrm>
            <a:off x="8405513" y="3818491"/>
            <a:ext cx="2586076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35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75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RENDERER PROCESSES</a:t>
            </a:r>
            <a:endParaRPr sz="17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47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28" grpId="0" animBg="1"/>
      <p:bldP spid="29" grpId="0" animBg="1"/>
      <p:bldP spid="3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/>
        </p:nvSpPr>
        <p:spPr>
          <a:xfrm>
            <a:off x="3477077" y="4931377"/>
            <a:ext cx="5273880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ALL DEMOS ON GITHUB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github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617" y="12998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41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heme1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1" id="{4DF7938B-37E8-4FCF-BE36-2174BFDFE384}" vid="{4B4DC217-1A1F-44C8-9883-E789AB31617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780</TotalTime>
  <Words>138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Fira Sans</vt:lpstr>
      <vt:lpstr>Fira Sans ExtraLight</vt:lpstr>
      <vt:lpstr>Fira Sans Light</vt:lpstr>
      <vt:lpstr>Fira Sans Medium</vt:lpstr>
      <vt:lpstr>Fira Sans SemiBold</vt:lpstr>
      <vt:lpstr>FontAwesome</vt:lpstr>
      <vt:lpstr>Helvetica Light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Woodruff</dc:creator>
  <cp:lastModifiedBy>Chris Woodruff</cp:lastModifiedBy>
  <cp:revision>10</cp:revision>
  <dcterms:created xsi:type="dcterms:W3CDTF">2016-12-17T22:13:13Z</dcterms:created>
  <dcterms:modified xsi:type="dcterms:W3CDTF">2017-01-12T13:21:25Z</dcterms:modified>
</cp:coreProperties>
</file>